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8"/>
  </p:handoutMasterIdLst>
  <p:sldIdLst>
    <p:sldId id="266" r:id="rId2"/>
    <p:sldId id="258" r:id="rId3"/>
    <p:sldId id="261" r:id="rId4"/>
    <p:sldId id="262" r:id="rId5"/>
    <p:sldId id="263" r:id="rId6"/>
    <p:sldId id="264" r:id="rId7"/>
  </p:sldIdLst>
  <p:sldSz cx="24123650" cy="15230475"/>
  <p:notesSz cx="6708775" cy="9840913"/>
  <p:defaultTextStyle>
    <a:defPPr>
      <a:defRPr lang="nl-NL"/>
    </a:defPPr>
    <a:lvl1pPr marL="0" algn="l" defTabSz="2248784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1pPr>
    <a:lvl2pPr marL="1124392" algn="l" defTabSz="2248784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2pPr>
    <a:lvl3pPr marL="2248784" algn="l" defTabSz="2248784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3pPr>
    <a:lvl4pPr marL="3373176" algn="l" defTabSz="2248784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4pPr>
    <a:lvl5pPr marL="4497568" algn="l" defTabSz="2248784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5pPr>
    <a:lvl6pPr marL="5621960" algn="l" defTabSz="2248784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6pPr>
    <a:lvl7pPr marL="6746352" algn="l" defTabSz="2248784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7pPr>
    <a:lvl8pPr marL="7870744" algn="l" defTabSz="2248784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8pPr>
    <a:lvl9pPr marL="8995136" algn="l" defTabSz="2248784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97">
          <p15:clr>
            <a:srgbClr val="A4A3A4"/>
          </p15:clr>
        </p15:guide>
        <p15:guide id="2" pos="759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996" y="72"/>
      </p:cViewPr>
      <p:guideLst>
        <p:guide orient="horz" pos="4797"/>
        <p:guide pos="75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06713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00475" y="0"/>
            <a:ext cx="2906713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3AE6A-A3D5-4102-8C12-AB2A9FD459F1}" type="datetimeFigureOut">
              <a:rPr lang="nl-NL" smtClean="0"/>
              <a:t>8-2-2017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47200"/>
            <a:ext cx="2906713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00475" y="9347200"/>
            <a:ext cx="2906713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E5812-B900-4747-B84E-11A838D657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24859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 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7275555" y="5114908"/>
            <a:ext cx="12501574" cy="257176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 smtClean="0"/>
              <a:t>Plaats hier uw titel</a:t>
            </a:r>
            <a:endParaRPr lang="nl-NL" dirty="0"/>
          </a:p>
        </p:txBody>
      </p:sp>
      <p:sp>
        <p:nvSpPr>
          <p:cNvPr id="4" name="Titel 5"/>
          <p:cNvSpPr>
            <a:spLocks noGrp="1"/>
          </p:cNvSpPr>
          <p:nvPr>
            <p:ph type="title" hasCustomPrompt="1"/>
          </p:nvPr>
        </p:nvSpPr>
        <p:spPr>
          <a:xfrm>
            <a:off x="7296400" y="8216798"/>
            <a:ext cx="12480729" cy="5827859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Plaats hier uw tekst.</a:t>
            </a:r>
            <a:endParaRPr lang="nl-NL" dirty="0"/>
          </a:p>
        </p:txBody>
      </p:sp>
      <p:sp>
        <p:nvSpPr>
          <p:cNvPr id="5" name="Tijdelijke aanduiding voor tekst 18"/>
          <p:cNvSpPr>
            <a:spLocks noGrp="1"/>
          </p:cNvSpPr>
          <p:nvPr>
            <p:ph type="body" sz="quarter" idx="16" hasCustomPrompt="1"/>
          </p:nvPr>
        </p:nvSpPr>
        <p:spPr>
          <a:xfrm>
            <a:off x="1060373" y="14759037"/>
            <a:ext cx="13573220" cy="4286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smtClean="0"/>
              <a:t>Onderwerp presentatie</a:t>
            </a:r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Recht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6489780" y="1685926"/>
            <a:ext cx="16229229" cy="15715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 smtClean="0"/>
              <a:t>Plaats hier uw titel</a:t>
            </a:r>
            <a:endParaRPr lang="nl-NL" dirty="0"/>
          </a:p>
        </p:txBody>
      </p:sp>
      <p:sp>
        <p:nvSpPr>
          <p:cNvPr id="4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6489780" y="3686175"/>
            <a:ext cx="16301237" cy="10287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 smtClean="0"/>
              <a:t>Plaats hier uw tekst.</a:t>
            </a:r>
            <a:endParaRPr lang="nl-NL" dirty="0"/>
          </a:p>
        </p:txBody>
      </p:sp>
      <p:sp>
        <p:nvSpPr>
          <p:cNvPr id="5" name="Tijdelijke aanduiding voor tekst 18"/>
          <p:cNvSpPr>
            <a:spLocks noGrp="1"/>
          </p:cNvSpPr>
          <p:nvPr>
            <p:ph type="body" sz="quarter" idx="16" hasCustomPrompt="1"/>
          </p:nvPr>
        </p:nvSpPr>
        <p:spPr>
          <a:xfrm>
            <a:off x="1060373" y="14759037"/>
            <a:ext cx="13573220" cy="4286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smtClean="0"/>
              <a:t>Onderwerp presentatie</a:t>
            </a:r>
            <a:endParaRPr lang="nl-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Rechts + opsommin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6489780" y="1685926"/>
            <a:ext cx="16229229" cy="15715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 smtClean="0"/>
              <a:t>Plaats hier uw titel</a:t>
            </a:r>
            <a:endParaRPr lang="nl-NL" dirty="0"/>
          </a:p>
        </p:txBody>
      </p:sp>
      <p:sp>
        <p:nvSpPr>
          <p:cNvPr id="4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6489780" y="3686175"/>
            <a:ext cx="16301237" cy="10287000"/>
          </a:xfrm>
          <a:prstGeom prst="rect">
            <a:avLst/>
          </a:prstGeom>
        </p:spPr>
        <p:txBody>
          <a:bodyPr/>
          <a:lstStyle>
            <a:lvl1pPr marL="0" indent="432000">
              <a:buClr>
                <a:srgbClr val="002F5F"/>
              </a:buClr>
              <a:buSzPct val="125000"/>
              <a:buFont typeface="Tahoma" panose="020B0604030504040204" pitchFamily="34" charset="0"/>
              <a:buChar char="•"/>
              <a:defRPr sz="3200">
                <a:solidFill>
                  <a:schemeClr val="tx1"/>
                </a:solidFill>
              </a:defRPr>
            </a:lvl1pPr>
            <a:lvl2pPr marL="432000" indent="432000">
              <a:buClr>
                <a:srgbClr val="002F5F"/>
              </a:buClr>
              <a:buFont typeface="Tahoma" panose="020B0604030504040204" pitchFamily="34" charset="0"/>
              <a:buChar char="•"/>
              <a:defRPr sz="3000"/>
            </a:lvl2pPr>
            <a:lvl3pPr marL="864000" indent="432000">
              <a:buClr>
                <a:srgbClr val="002F5F"/>
              </a:buClr>
              <a:buFont typeface="Tahoma" panose="020B0604030504040204" pitchFamily="34" charset="0"/>
              <a:buChar char="•"/>
              <a:defRPr sz="2800"/>
            </a:lvl3pPr>
            <a:lvl4pPr marL="1296000" indent="432000">
              <a:buClr>
                <a:srgbClr val="002F5F"/>
              </a:buClr>
              <a:buFont typeface="Tahoma" panose="020B0604030504040204" pitchFamily="34" charset="0"/>
              <a:buChar char="•"/>
              <a:defRPr sz="2600"/>
            </a:lvl4pPr>
          </a:lstStyle>
          <a:p>
            <a:pPr lvl="0"/>
            <a:r>
              <a:rPr lang="nl-NL" dirty="0" smtClean="0"/>
              <a:t>Plaats hier uw tekst.</a:t>
            </a:r>
          </a:p>
          <a:p>
            <a:pPr lvl="1"/>
            <a:r>
              <a:rPr lang="nl-NL" dirty="0" smtClean="0"/>
              <a:t>Plaats hier uw tekst.</a:t>
            </a:r>
          </a:p>
          <a:p>
            <a:pPr lvl="2"/>
            <a:r>
              <a:rPr lang="nl-NL" dirty="0" smtClean="0"/>
              <a:t>Plaats hier uw tekst.</a:t>
            </a:r>
          </a:p>
          <a:p>
            <a:pPr lvl="3"/>
            <a:r>
              <a:rPr lang="nl-NL" dirty="0" smtClean="0"/>
              <a:t>Plaats hier uw tekst.</a:t>
            </a:r>
          </a:p>
          <a:p>
            <a:pPr lvl="1"/>
            <a:endParaRPr lang="nl-NL" dirty="0"/>
          </a:p>
        </p:txBody>
      </p:sp>
      <p:sp>
        <p:nvSpPr>
          <p:cNvPr id="5" name="Tijdelijke aanduiding voor tekst 18"/>
          <p:cNvSpPr>
            <a:spLocks noGrp="1"/>
          </p:cNvSpPr>
          <p:nvPr>
            <p:ph type="body" sz="quarter" idx="16" hasCustomPrompt="1"/>
          </p:nvPr>
        </p:nvSpPr>
        <p:spPr>
          <a:xfrm>
            <a:off x="1060373" y="14759037"/>
            <a:ext cx="13573220" cy="4286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smtClean="0"/>
              <a:t>Onderwerp presentatie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8277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Rechts + Afbeeldin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6489661" y="1685926"/>
            <a:ext cx="13501713" cy="15715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 smtClean="0"/>
              <a:t>Plaats hier uw titel</a:t>
            </a:r>
            <a:endParaRPr lang="nl-NL" dirty="0"/>
          </a:p>
        </p:txBody>
      </p:sp>
      <p:sp>
        <p:nvSpPr>
          <p:cNvPr id="4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6489661" y="3686175"/>
            <a:ext cx="10429879" cy="10287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 smtClean="0"/>
              <a:t>Plaats hier uw tekst.</a:t>
            </a:r>
            <a:endParaRPr lang="nl-NL" dirty="0"/>
          </a:p>
        </p:txBody>
      </p:sp>
      <p:sp>
        <p:nvSpPr>
          <p:cNvPr id="5" name="Tijdelijke aanduiding voor afbeelding 6"/>
          <p:cNvSpPr>
            <a:spLocks noGrp="1"/>
          </p:cNvSpPr>
          <p:nvPr>
            <p:ph type="pic" sz="quarter" idx="17" hasCustomPrompt="1"/>
          </p:nvPr>
        </p:nvSpPr>
        <p:spPr>
          <a:xfrm>
            <a:off x="17491166" y="3686147"/>
            <a:ext cx="5643549" cy="102870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hier om een afbeelding of een grafiek te plaatsen.</a:t>
            </a:r>
            <a:endParaRPr lang="nl-NL" dirty="0"/>
          </a:p>
        </p:txBody>
      </p:sp>
      <p:sp>
        <p:nvSpPr>
          <p:cNvPr id="6" name="Tijdelijke aanduiding voor tekst 18"/>
          <p:cNvSpPr>
            <a:spLocks noGrp="1"/>
          </p:cNvSpPr>
          <p:nvPr>
            <p:ph type="body" sz="quarter" idx="16" hasCustomPrompt="1"/>
          </p:nvPr>
        </p:nvSpPr>
        <p:spPr>
          <a:xfrm>
            <a:off x="1060373" y="14759037"/>
            <a:ext cx="13573220" cy="4286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smtClean="0"/>
              <a:t>Onderwerp presentatie</a:t>
            </a:r>
            <a:endParaRPr lang="nl-NL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Rechts met opsomming+ Afbeeldin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6489661" y="1685926"/>
            <a:ext cx="13501713" cy="15715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 smtClean="0"/>
              <a:t>Plaats hier uw titel</a:t>
            </a:r>
            <a:endParaRPr lang="nl-NL" dirty="0"/>
          </a:p>
        </p:txBody>
      </p:sp>
      <p:sp>
        <p:nvSpPr>
          <p:cNvPr id="4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6489661" y="3686175"/>
            <a:ext cx="10429879" cy="10287000"/>
          </a:xfrm>
          <a:prstGeom prst="rect">
            <a:avLst/>
          </a:prstGeom>
        </p:spPr>
        <p:txBody>
          <a:bodyPr/>
          <a:lstStyle>
            <a:lvl1pPr marL="0" indent="432000">
              <a:buClr>
                <a:srgbClr val="002F5F"/>
              </a:buClr>
              <a:buFont typeface="Tahoma" panose="020B0604030504040204" pitchFamily="34" charset="0"/>
              <a:buChar char="•"/>
              <a:defRPr sz="3200">
                <a:solidFill>
                  <a:schemeClr val="tx1"/>
                </a:solidFill>
              </a:defRPr>
            </a:lvl1pPr>
            <a:lvl2pPr marL="432000" indent="432000">
              <a:buClr>
                <a:srgbClr val="002F5F"/>
              </a:buClr>
              <a:buFont typeface="Symbol" panose="05050102010706020507" pitchFamily="18" charset="2"/>
              <a:buChar char=""/>
              <a:defRPr sz="2800" baseline="0"/>
            </a:lvl2pPr>
            <a:lvl3pPr marL="864000" indent="432000">
              <a:defRPr sz="2800"/>
            </a:lvl3pPr>
            <a:lvl4pPr marL="1296000" indent="432000">
              <a:buClr>
                <a:srgbClr val="002F5F"/>
              </a:buClr>
              <a:buFont typeface="Arial" panose="020B0604020202020204" pitchFamily="34" charset="0"/>
              <a:buChar char="•"/>
              <a:defRPr sz="2600"/>
            </a:lvl4pPr>
          </a:lstStyle>
          <a:p>
            <a:pPr lvl="0"/>
            <a:r>
              <a:rPr lang="nl-NL" dirty="0" smtClean="0"/>
              <a:t>Plaats hier uw tekst.</a:t>
            </a:r>
          </a:p>
          <a:p>
            <a:pPr lvl="1"/>
            <a:r>
              <a:rPr lang="nl-NL" dirty="0" smtClean="0"/>
              <a:t>Plaats hier uw tekst</a:t>
            </a:r>
          </a:p>
          <a:p>
            <a:pPr lvl="2"/>
            <a:r>
              <a:rPr lang="nl-NL" dirty="0" smtClean="0"/>
              <a:t>Plaats hier uw tekst</a:t>
            </a:r>
          </a:p>
          <a:p>
            <a:pPr lvl="3"/>
            <a:r>
              <a:rPr lang="nl-NL" dirty="0" smtClean="0"/>
              <a:t>Plaats hier uw tekst</a:t>
            </a:r>
            <a:endParaRPr lang="nl-NL" dirty="0"/>
          </a:p>
        </p:txBody>
      </p:sp>
      <p:sp>
        <p:nvSpPr>
          <p:cNvPr id="5" name="Tijdelijke aanduiding voor afbeelding 6"/>
          <p:cNvSpPr>
            <a:spLocks noGrp="1"/>
          </p:cNvSpPr>
          <p:nvPr>
            <p:ph type="pic" sz="quarter" idx="17" hasCustomPrompt="1"/>
          </p:nvPr>
        </p:nvSpPr>
        <p:spPr>
          <a:xfrm>
            <a:off x="17491166" y="3686147"/>
            <a:ext cx="5643549" cy="102870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hier om een afbeelding of een grafiek te plaatsen.</a:t>
            </a:r>
            <a:endParaRPr lang="nl-NL" dirty="0"/>
          </a:p>
        </p:txBody>
      </p:sp>
      <p:sp>
        <p:nvSpPr>
          <p:cNvPr id="6" name="Tijdelijke aanduiding voor tekst 18"/>
          <p:cNvSpPr>
            <a:spLocks noGrp="1"/>
          </p:cNvSpPr>
          <p:nvPr>
            <p:ph type="body" sz="quarter" idx="16" hasCustomPrompt="1"/>
          </p:nvPr>
        </p:nvSpPr>
        <p:spPr>
          <a:xfrm>
            <a:off x="1060373" y="14759037"/>
            <a:ext cx="13573220" cy="4286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smtClean="0"/>
              <a:t>Onderwerp presentatie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6847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18"/>
          <p:cNvSpPr>
            <a:spLocks noGrp="1"/>
          </p:cNvSpPr>
          <p:nvPr>
            <p:ph type="body" sz="quarter" idx="16" hasCustomPrompt="1"/>
          </p:nvPr>
        </p:nvSpPr>
        <p:spPr>
          <a:xfrm>
            <a:off x="1060373" y="14759037"/>
            <a:ext cx="13573220" cy="4286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smtClean="0"/>
              <a:t>Onderwerp presentatie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7" hasCustomPrompt="1"/>
          </p:nvPr>
        </p:nvSpPr>
        <p:spPr>
          <a:xfrm>
            <a:off x="1060373" y="3726805"/>
            <a:ext cx="16930688" cy="10103538"/>
          </a:xfrm>
          <a:prstGeom prst="rect">
            <a:avLst/>
          </a:prstGeom>
        </p:spPr>
        <p:txBody>
          <a:bodyPr/>
          <a:lstStyle>
            <a:lvl1pPr marL="0">
              <a:buFontTx/>
              <a:buNone/>
              <a:defRPr sz="4500" baseline="0"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hier om een afbeelding, grafiek of een ander media document te plaatsen.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1044601" y="1710581"/>
            <a:ext cx="16229229" cy="15715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 smtClean="0"/>
              <a:t>Plaats hier uw titel</a:t>
            </a:r>
            <a:endParaRPr lang="nl-NL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kopteks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18"/>
          <p:cNvSpPr>
            <a:spLocks noGrp="1"/>
          </p:cNvSpPr>
          <p:nvPr>
            <p:ph type="body" sz="quarter" idx="16" hasCustomPrompt="1"/>
          </p:nvPr>
        </p:nvSpPr>
        <p:spPr>
          <a:xfrm>
            <a:off x="1060373" y="14759037"/>
            <a:ext cx="13573220" cy="4286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smtClean="0"/>
              <a:t>Onderwerp presentatie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7" hasCustomPrompt="1"/>
          </p:nvPr>
        </p:nvSpPr>
        <p:spPr>
          <a:xfrm>
            <a:off x="1060373" y="2328906"/>
            <a:ext cx="16930688" cy="11501437"/>
          </a:xfrm>
          <a:prstGeom prst="rect">
            <a:avLst/>
          </a:prstGeom>
        </p:spPr>
        <p:txBody>
          <a:bodyPr/>
          <a:lstStyle>
            <a:lvl1pPr marL="0">
              <a:buFontTx/>
              <a:buNone/>
              <a:defRPr sz="4500" baseline="0"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hier om een afbeelding, grafiek of een ander media document te plaatsen.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1694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+ Bijschrif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18"/>
          <p:cNvSpPr>
            <a:spLocks noGrp="1"/>
          </p:cNvSpPr>
          <p:nvPr>
            <p:ph type="body" sz="quarter" idx="16" hasCustomPrompt="1"/>
          </p:nvPr>
        </p:nvSpPr>
        <p:spPr>
          <a:xfrm>
            <a:off x="1060373" y="14759037"/>
            <a:ext cx="13573220" cy="4286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smtClean="0"/>
              <a:t>Onderwerp presentatie</a:t>
            </a:r>
            <a:endParaRPr lang="nl-NL" dirty="0"/>
          </a:p>
        </p:txBody>
      </p:sp>
      <p:sp>
        <p:nvSpPr>
          <p:cNvPr id="4" name="Tijdelijke aanduiding voor inhoud 4"/>
          <p:cNvSpPr>
            <a:spLocks noGrp="1"/>
          </p:cNvSpPr>
          <p:nvPr>
            <p:ph sz="quarter" idx="17" hasCustomPrompt="1"/>
          </p:nvPr>
        </p:nvSpPr>
        <p:spPr>
          <a:xfrm>
            <a:off x="1060373" y="2328906"/>
            <a:ext cx="16930688" cy="10358429"/>
          </a:xfrm>
          <a:prstGeom prst="rect">
            <a:avLst/>
          </a:prstGeom>
        </p:spPr>
        <p:txBody>
          <a:bodyPr/>
          <a:lstStyle>
            <a:lvl1pPr marL="0">
              <a:buFontTx/>
              <a:buNone/>
              <a:defRPr sz="4500" baseline="0"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hier om een afbeelding, grafiek of een ander media document te plaatsen.</a:t>
            </a: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8" hasCustomPrompt="1"/>
          </p:nvPr>
        </p:nvSpPr>
        <p:spPr>
          <a:xfrm>
            <a:off x="1060450" y="13187363"/>
            <a:ext cx="16930688" cy="1214437"/>
          </a:xfrm>
          <a:prstGeom prst="rect">
            <a:avLst/>
          </a:prstGeom>
        </p:spPr>
        <p:txBody>
          <a:bodyPr/>
          <a:lstStyle>
            <a:lvl2pPr marL="0">
              <a:buFontTx/>
              <a:buNone/>
              <a:defRPr sz="3200" baseline="0">
                <a:solidFill>
                  <a:srgbClr val="002F5F"/>
                </a:solidFill>
              </a:defRPr>
            </a:lvl2pPr>
          </a:lstStyle>
          <a:p>
            <a:pPr lvl="1"/>
            <a:r>
              <a:rPr lang="nl-NL" dirty="0" smtClean="0"/>
              <a:t>Plaats hier uw bijschrift</a:t>
            </a:r>
            <a:endParaRPr lang="nl-NL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pagina 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 1 + Afbeeldin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18"/>
          <p:cNvSpPr>
            <a:spLocks noGrp="1"/>
          </p:cNvSpPr>
          <p:nvPr>
            <p:ph type="body" sz="quarter" idx="16" hasCustomPrompt="1"/>
          </p:nvPr>
        </p:nvSpPr>
        <p:spPr>
          <a:xfrm>
            <a:off x="1060373" y="14759037"/>
            <a:ext cx="13573220" cy="4286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smtClean="0"/>
              <a:t>Onderwerp presentatie</a:t>
            </a:r>
            <a:endParaRPr lang="nl-NL" dirty="0"/>
          </a:p>
        </p:txBody>
      </p:sp>
      <p:sp>
        <p:nvSpPr>
          <p:cNvPr id="4" name="Tijdelijke aanduiding voor afbeelding 6"/>
          <p:cNvSpPr>
            <a:spLocks noGrp="1"/>
          </p:cNvSpPr>
          <p:nvPr>
            <p:ph type="pic" sz="quarter" idx="17" hasCustomPrompt="1"/>
          </p:nvPr>
        </p:nvSpPr>
        <p:spPr>
          <a:xfrm>
            <a:off x="7275480" y="7686675"/>
            <a:ext cx="12501650" cy="62865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hier om een afbeelding of een grafiek te plaatsen.</a:t>
            </a:r>
            <a:endParaRPr lang="nl-NL" dirty="0"/>
          </a:p>
        </p:txBody>
      </p:sp>
      <p:sp>
        <p:nvSpPr>
          <p:cNvPr id="5" name="Tijdelijke aanduiding voor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7275555" y="5114908"/>
            <a:ext cx="12501574" cy="257176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 smtClean="0"/>
              <a:t>Plaats hier uw titel</a:t>
            </a:r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 keuze 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18"/>
          <p:cNvSpPr>
            <a:spLocks noGrp="1"/>
          </p:cNvSpPr>
          <p:nvPr>
            <p:ph type="body" sz="quarter" idx="16" hasCustomPrompt="1"/>
          </p:nvPr>
        </p:nvSpPr>
        <p:spPr>
          <a:xfrm>
            <a:off x="1060373" y="14759037"/>
            <a:ext cx="13573220" cy="4286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smtClean="0"/>
              <a:t>Onderwerp presentatie</a:t>
            </a:r>
            <a:endParaRPr lang="nl-NL" dirty="0"/>
          </a:p>
        </p:txBody>
      </p:sp>
      <p:sp>
        <p:nvSpPr>
          <p:cNvPr id="4" name="Tijdelijke aanduiding voor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7275555" y="6257915"/>
            <a:ext cx="12644450" cy="5643602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7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 smtClean="0"/>
              <a:t>Plaats hier uw titel</a:t>
            </a:r>
            <a:endParaRPr lang="nl-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 keuz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18"/>
          <p:cNvSpPr>
            <a:spLocks noGrp="1"/>
          </p:cNvSpPr>
          <p:nvPr>
            <p:ph type="body" sz="quarter" idx="16" hasCustomPrompt="1"/>
          </p:nvPr>
        </p:nvSpPr>
        <p:spPr>
          <a:xfrm>
            <a:off x="1060373" y="14759037"/>
            <a:ext cx="13573220" cy="4286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smtClean="0"/>
              <a:t>Onderwerp presentatie</a:t>
            </a:r>
            <a:endParaRPr lang="nl-NL" dirty="0"/>
          </a:p>
        </p:txBody>
      </p:sp>
      <p:sp>
        <p:nvSpPr>
          <p:cNvPr id="4" name="Tijdelijke aanduiding voor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7275555" y="6257915"/>
            <a:ext cx="12644450" cy="5643602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7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 smtClean="0"/>
              <a:t>Plaats hier uw titel</a:t>
            </a:r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 keuze 3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18"/>
          <p:cNvSpPr>
            <a:spLocks noGrp="1"/>
          </p:cNvSpPr>
          <p:nvPr>
            <p:ph type="body" sz="quarter" idx="16" hasCustomPrompt="1"/>
          </p:nvPr>
        </p:nvSpPr>
        <p:spPr>
          <a:xfrm>
            <a:off x="1060373" y="14759037"/>
            <a:ext cx="13573220" cy="4286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smtClean="0"/>
              <a:t>Onderwerp presentatie</a:t>
            </a:r>
            <a:endParaRPr lang="nl-NL" dirty="0"/>
          </a:p>
        </p:txBody>
      </p:sp>
      <p:sp>
        <p:nvSpPr>
          <p:cNvPr id="4" name="Tijdelijke aanduiding voor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7275555" y="6257915"/>
            <a:ext cx="12644450" cy="5643602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7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 smtClean="0"/>
              <a:t>Plaats hier uw titel</a:t>
            </a:r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Links + Afbeeldin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1846191" y="1685926"/>
            <a:ext cx="13501713" cy="15715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 smtClean="0"/>
              <a:t>Plaats hier uw titel</a:t>
            </a:r>
            <a:endParaRPr lang="nl-NL" dirty="0"/>
          </a:p>
        </p:txBody>
      </p:sp>
      <p:sp>
        <p:nvSpPr>
          <p:cNvPr id="4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1846191" y="3686175"/>
            <a:ext cx="10429879" cy="10287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 smtClean="0"/>
              <a:t>Plaats hier uw tekst.</a:t>
            </a:r>
            <a:endParaRPr lang="nl-NL" dirty="0"/>
          </a:p>
        </p:txBody>
      </p:sp>
      <p:sp>
        <p:nvSpPr>
          <p:cNvPr id="5" name="Tijdelijke aanduiding voor tekst 18"/>
          <p:cNvSpPr>
            <a:spLocks noGrp="1"/>
          </p:cNvSpPr>
          <p:nvPr>
            <p:ph type="body" sz="quarter" idx="16" hasCustomPrompt="1"/>
          </p:nvPr>
        </p:nvSpPr>
        <p:spPr>
          <a:xfrm>
            <a:off x="1060373" y="14759037"/>
            <a:ext cx="13573220" cy="4286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smtClean="0"/>
              <a:t>Onderwerp presentatie</a:t>
            </a:r>
            <a:endParaRPr lang="nl-NL" dirty="0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7" hasCustomPrompt="1"/>
          </p:nvPr>
        </p:nvSpPr>
        <p:spPr>
          <a:xfrm>
            <a:off x="13204825" y="6900857"/>
            <a:ext cx="7572375" cy="707231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hier om een afbeelding of een grafiek te plaatsen.</a:t>
            </a:r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links met opsomming + Afbeeldin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1846191" y="1685926"/>
            <a:ext cx="13501713" cy="15715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 smtClean="0"/>
              <a:t>Plaats hier uw titel</a:t>
            </a:r>
            <a:endParaRPr lang="nl-NL" dirty="0"/>
          </a:p>
        </p:txBody>
      </p:sp>
      <p:sp>
        <p:nvSpPr>
          <p:cNvPr id="4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1846192" y="3686175"/>
            <a:ext cx="9144064" cy="10287000"/>
          </a:xfrm>
          <a:prstGeom prst="rect">
            <a:avLst/>
          </a:prstGeom>
        </p:spPr>
        <p:txBody>
          <a:bodyPr wrap="square" lIns="0"/>
          <a:lstStyle>
            <a:lvl1pPr marL="0" marR="0" indent="432000" algn="l" defTabSz="2520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2F5F"/>
              </a:buClr>
              <a:buSzPct val="125000"/>
              <a:buFont typeface="Tahoma" pitchFamily="34" charset="0"/>
              <a:buChar char="•"/>
              <a:tabLst/>
              <a:defRPr sz="3200" b="0">
                <a:solidFill>
                  <a:schemeClr val="tx1"/>
                </a:solidFill>
              </a:defRPr>
            </a:lvl1pPr>
            <a:lvl2pPr marL="432000" indent="432000" defTabSz="252000">
              <a:spcBef>
                <a:spcPts val="0"/>
              </a:spcBef>
              <a:buSzPct val="100000"/>
              <a:buFont typeface="Arial" pitchFamily="34" charset="0"/>
              <a:buChar char="•"/>
              <a:tabLst/>
              <a:defRPr sz="3000" b="0" baseline="0">
                <a:solidFill>
                  <a:schemeClr val="tx1"/>
                </a:solidFill>
              </a:defRPr>
            </a:lvl2pPr>
            <a:lvl3pPr marL="864000" indent="432000">
              <a:defRPr sz="2800"/>
            </a:lvl3pPr>
            <a:lvl4pPr marL="1296000" indent="432000">
              <a:buClr>
                <a:srgbClr val="002F5F"/>
              </a:buClr>
              <a:buFont typeface="Arial" panose="020B0604020202020204" pitchFamily="34" charset="0"/>
              <a:buChar char="•"/>
              <a:defRPr sz="2600"/>
            </a:lvl4pPr>
          </a:lstStyle>
          <a:p>
            <a:pPr lvl="0"/>
            <a:r>
              <a:rPr lang="nl-NL" dirty="0" smtClean="0"/>
              <a:t>Plaats hier uw tekst.</a:t>
            </a:r>
          </a:p>
          <a:p>
            <a:pPr lvl="1"/>
            <a:r>
              <a:rPr lang="nl-NL" dirty="0" smtClean="0"/>
              <a:t>Plaats hier uw tekst.</a:t>
            </a:r>
          </a:p>
          <a:p>
            <a:pPr lvl="2"/>
            <a:r>
              <a:rPr lang="nl-NL" dirty="0" smtClean="0"/>
              <a:t>Plaats hier uw tekst.</a:t>
            </a:r>
          </a:p>
          <a:p>
            <a:pPr lvl="3"/>
            <a:r>
              <a:rPr lang="nl-NL" dirty="0" smtClean="0"/>
              <a:t>Plaats hier uw tekst.</a:t>
            </a:r>
          </a:p>
          <a:p>
            <a:pPr lvl="0"/>
            <a:endParaRPr lang="nl-NL" dirty="0" smtClean="0"/>
          </a:p>
        </p:txBody>
      </p:sp>
      <p:sp>
        <p:nvSpPr>
          <p:cNvPr id="5" name="Tijdelijke aanduiding voor tekst 18"/>
          <p:cNvSpPr>
            <a:spLocks noGrp="1"/>
          </p:cNvSpPr>
          <p:nvPr>
            <p:ph type="body" sz="quarter" idx="16" hasCustomPrompt="1"/>
          </p:nvPr>
        </p:nvSpPr>
        <p:spPr>
          <a:xfrm>
            <a:off x="1060373" y="14759037"/>
            <a:ext cx="13573220" cy="4286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smtClean="0"/>
              <a:t>Onderwerp presentatie</a:t>
            </a:r>
            <a:endParaRPr lang="nl-NL" dirty="0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7" hasCustomPrompt="1"/>
          </p:nvPr>
        </p:nvSpPr>
        <p:spPr>
          <a:xfrm>
            <a:off x="11561763" y="3686175"/>
            <a:ext cx="8001000" cy="10287000"/>
          </a:xfrm>
          <a:prstGeom prst="rect">
            <a:avLst/>
          </a:prstGeom>
        </p:spPr>
        <p:txBody>
          <a:bodyPr/>
          <a:lstStyle>
            <a:lvl1pPr marL="0">
              <a:buFontTx/>
              <a:buNone/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hier om een afbeelding of een grafiek te plaatsen.</a:t>
            </a:r>
            <a:endParaRPr lang="nl-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Links 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1846191" y="1685926"/>
            <a:ext cx="13501713" cy="15715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 smtClean="0"/>
              <a:t>Plaats hier uw titel</a:t>
            </a: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1846191" y="3686175"/>
            <a:ext cx="17002125" cy="10287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 smtClean="0"/>
              <a:t>Plaats hier uw tekst.</a:t>
            </a:r>
            <a:endParaRPr lang="nl-NL" dirty="0"/>
          </a:p>
        </p:txBody>
      </p:sp>
      <p:sp>
        <p:nvSpPr>
          <p:cNvPr id="7" name="Tijdelijke aanduiding voor tekst 18"/>
          <p:cNvSpPr>
            <a:spLocks noGrp="1"/>
          </p:cNvSpPr>
          <p:nvPr>
            <p:ph type="body" sz="quarter" idx="16" hasCustomPrompt="1"/>
          </p:nvPr>
        </p:nvSpPr>
        <p:spPr>
          <a:xfrm>
            <a:off x="1060373" y="14759037"/>
            <a:ext cx="13573220" cy="4286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smtClean="0"/>
              <a:t>Onderwerp presentatie</a:t>
            </a:r>
            <a:endParaRPr lang="nl-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Links met opsommin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1846191" y="1685926"/>
            <a:ext cx="13501713" cy="15715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 smtClean="0"/>
              <a:t>Plaats hier uw titel</a:t>
            </a: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1846191" y="3686175"/>
            <a:ext cx="17002125" cy="10287000"/>
          </a:xfrm>
          <a:prstGeom prst="rect">
            <a:avLst/>
          </a:prstGeom>
        </p:spPr>
        <p:txBody>
          <a:bodyPr/>
          <a:lstStyle>
            <a:lvl1pPr marL="0" indent="-432000">
              <a:buClr>
                <a:srgbClr val="002F5F"/>
              </a:buClr>
              <a:buSzPct val="125000"/>
              <a:buFont typeface="Tahoma" panose="020B0604030504040204" pitchFamily="34" charset="0"/>
              <a:buChar char="•"/>
              <a:defRPr sz="3200">
                <a:solidFill>
                  <a:schemeClr val="tx1"/>
                </a:solidFill>
              </a:defRPr>
            </a:lvl1pPr>
            <a:lvl2pPr marL="432000" indent="432000">
              <a:buClr>
                <a:srgbClr val="002F5F"/>
              </a:buClr>
              <a:buFont typeface="Tahoma" panose="020B0604030504040204" pitchFamily="34" charset="0"/>
              <a:buChar char="•"/>
              <a:defRPr sz="2800" baseline="0"/>
            </a:lvl2pPr>
            <a:lvl3pPr marL="864000" indent="432000">
              <a:defRPr sz="2800"/>
            </a:lvl3pPr>
            <a:lvl4pPr marL="1753200" indent="-457200">
              <a:buFont typeface="Arial" panose="020B0604020202020204" pitchFamily="34" charset="0"/>
              <a:buChar char="•"/>
              <a:defRPr sz="2600"/>
            </a:lvl4pPr>
          </a:lstStyle>
          <a:p>
            <a:pPr lvl="0"/>
            <a:r>
              <a:rPr lang="nl-NL" dirty="0" smtClean="0"/>
              <a:t>Plaats hier uw tekst.</a:t>
            </a:r>
          </a:p>
          <a:p>
            <a:pPr lvl="1"/>
            <a:r>
              <a:rPr lang="nl-NL" dirty="0" smtClean="0"/>
              <a:t>Plaats hier uw tekst</a:t>
            </a:r>
          </a:p>
          <a:p>
            <a:pPr lvl="2"/>
            <a:r>
              <a:rPr lang="nl-NL" dirty="0" smtClean="0"/>
              <a:t>Plaats hier uw tekst.</a:t>
            </a:r>
          </a:p>
          <a:p>
            <a:pPr lvl="3"/>
            <a:r>
              <a:rPr lang="nl-NL" dirty="0" smtClean="0"/>
              <a:t>Plaats hier uw tekst.</a:t>
            </a:r>
            <a:endParaRPr lang="nl-NL" dirty="0"/>
          </a:p>
        </p:txBody>
      </p:sp>
      <p:sp>
        <p:nvSpPr>
          <p:cNvPr id="7" name="Tijdelijke aanduiding voor tekst 18"/>
          <p:cNvSpPr>
            <a:spLocks noGrp="1"/>
          </p:cNvSpPr>
          <p:nvPr>
            <p:ph type="body" sz="quarter" idx="16" hasCustomPrompt="1"/>
          </p:nvPr>
        </p:nvSpPr>
        <p:spPr>
          <a:xfrm>
            <a:off x="1060373" y="14759037"/>
            <a:ext cx="13573220" cy="4286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smtClean="0"/>
              <a:t>Onderwerp presentatie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1108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8"/>
          <p:cNvSpPr txBox="1">
            <a:spLocks/>
          </p:cNvSpPr>
          <p:nvPr/>
        </p:nvSpPr>
        <p:spPr>
          <a:xfrm>
            <a:off x="18470537" y="14744029"/>
            <a:ext cx="4320480" cy="43204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224867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Koninklijk Instituut Van Ingenieurs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9" r:id="rId2"/>
    <p:sldLayoutId id="2147483675" r:id="rId3"/>
    <p:sldLayoutId id="2147483676" r:id="rId4"/>
    <p:sldLayoutId id="2147483677" r:id="rId5"/>
    <p:sldLayoutId id="2147483665" r:id="rId6"/>
    <p:sldLayoutId id="2147483672" r:id="rId7"/>
    <p:sldLayoutId id="2147483664" r:id="rId8"/>
    <p:sldLayoutId id="2147483679" r:id="rId9"/>
    <p:sldLayoutId id="2147483666" r:id="rId10"/>
    <p:sldLayoutId id="2147483680" r:id="rId11"/>
    <p:sldLayoutId id="2147483667" r:id="rId12"/>
    <p:sldLayoutId id="2147483681" r:id="rId13"/>
    <p:sldLayoutId id="2147483673" r:id="rId14"/>
    <p:sldLayoutId id="2147483682" r:id="rId15"/>
    <p:sldLayoutId id="2147483674" r:id="rId16"/>
    <p:sldLayoutId id="2147483678" r:id="rId17"/>
  </p:sldLayoutIdLst>
  <p:txStyles>
    <p:titleStyle>
      <a:lvl1pPr algn="ctr" defTabSz="2248676" rtl="0" eaLnBrk="1" latinLnBrk="0" hangingPunct="1">
        <a:spcBef>
          <a:spcPct val="0"/>
        </a:spcBef>
        <a:buNone/>
        <a:defRPr sz="10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43252" indent="-843252" algn="l" defTabSz="2248676" rtl="0" eaLnBrk="1" latinLnBrk="0" hangingPunct="1">
        <a:spcBef>
          <a:spcPct val="20000"/>
        </a:spcBef>
        <a:buFont typeface="Arial" pitchFamily="34" charset="0"/>
        <a:buChar char="•"/>
        <a:defRPr sz="7900" kern="1200">
          <a:solidFill>
            <a:schemeClr val="tx1"/>
          </a:solidFill>
          <a:latin typeface="+mn-lt"/>
          <a:ea typeface="+mn-ea"/>
          <a:cs typeface="+mn-cs"/>
        </a:defRPr>
      </a:lvl1pPr>
      <a:lvl2pPr marL="1827048" indent="-702711" algn="l" defTabSz="2248676" rtl="0" eaLnBrk="1" latinLnBrk="0" hangingPunct="1">
        <a:spcBef>
          <a:spcPct val="20000"/>
        </a:spcBef>
        <a:buFont typeface="Arial" pitchFamily="34" charset="0"/>
        <a:buChar char="–"/>
        <a:defRPr sz="6900" kern="1200">
          <a:solidFill>
            <a:schemeClr val="tx1"/>
          </a:solidFill>
          <a:latin typeface="+mn-lt"/>
          <a:ea typeface="+mn-ea"/>
          <a:cs typeface="+mn-cs"/>
        </a:defRPr>
      </a:lvl2pPr>
      <a:lvl3pPr marL="2810842" indent="-562169" algn="l" defTabSz="2248676" rtl="0" eaLnBrk="1" latinLnBrk="0" hangingPunct="1">
        <a:spcBef>
          <a:spcPct val="20000"/>
        </a:spcBef>
        <a:buFont typeface="Arial" pitchFamily="34" charset="0"/>
        <a:buChar char="•"/>
        <a:defRPr sz="5900" kern="1200">
          <a:solidFill>
            <a:schemeClr val="tx1"/>
          </a:solidFill>
          <a:latin typeface="+mn-lt"/>
          <a:ea typeface="+mn-ea"/>
          <a:cs typeface="+mn-cs"/>
        </a:defRPr>
      </a:lvl3pPr>
      <a:lvl4pPr marL="3935180" indent="-562169" algn="l" defTabSz="2248676" rtl="0" eaLnBrk="1" latinLnBrk="0" hangingPunct="1">
        <a:spcBef>
          <a:spcPct val="20000"/>
        </a:spcBef>
        <a:buFont typeface="Arial" pitchFamily="34" charset="0"/>
        <a:buChar char="–"/>
        <a:defRPr sz="4900" kern="1200">
          <a:solidFill>
            <a:schemeClr val="tx1"/>
          </a:solidFill>
          <a:latin typeface="+mn-lt"/>
          <a:ea typeface="+mn-ea"/>
          <a:cs typeface="+mn-cs"/>
        </a:defRPr>
      </a:lvl4pPr>
      <a:lvl5pPr marL="5059518" indent="-562169" algn="l" defTabSz="2248676" rtl="0" eaLnBrk="1" latinLnBrk="0" hangingPunct="1">
        <a:spcBef>
          <a:spcPct val="20000"/>
        </a:spcBef>
        <a:buFont typeface="Arial" pitchFamily="34" charset="0"/>
        <a:buChar char="»"/>
        <a:defRPr sz="4900" kern="1200">
          <a:solidFill>
            <a:schemeClr val="tx1"/>
          </a:solidFill>
          <a:latin typeface="+mn-lt"/>
          <a:ea typeface="+mn-ea"/>
          <a:cs typeface="+mn-cs"/>
        </a:defRPr>
      </a:lvl5pPr>
      <a:lvl6pPr marL="6183856" indent="-562169" algn="l" defTabSz="2248676" rtl="0" eaLnBrk="1" latinLnBrk="0" hangingPunct="1">
        <a:spcBef>
          <a:spcPct val="20000"/>
        </a:spcBef>
        <a:buFont typeface="Arial" pitchFamily="34" charset="0"/>
        <a:buChar char="•"/>
        <a:defRPr sz="4900" kern="1200">
          <a:solidFill>
            <a:schemeClr val="tx1"/>
          </a:solidFill>
          <a:latin typeface="+mn-lt"/>
          <a:ea typeface="+mn-ea"/>
          <a:cs typeface="+mn-cs"/>
        </a:defRPr>
      </a:lvl6pPr>
      <a:lvl7pPr marL="7308194" indent="-562169" algn="l" defTabSz="2248676" rtl="0" eaLnBrk="1" latinLnBrk="0" hangingPunct="1">
        <a:spcBef>
          <a:spcPct val="20000"/>
        </a:spcBef>
        <a:buFont typeface="Arial" pitchFamily="34" charset="0"/>
        <a:buChar char="•"/>
        <a:defRPr sz="4900" kern="1200">
          <a:solidFill>
            <a:schemeClr val="tx1"/>
          </a:solidFill>
          <a:latin typeface="+mn-lt"/>
          <a:ea typeface="+mn-ea"/>
          <a:cs typeface="+mn-cs"/>
        </a:defRPr>
      </a:lvl7pPr>
      <a:lvl8pPr marL="8432529" indent="-562169" algn="l" defTabSz="2248676" rtl="0" eaLnBrk="1" latinLnBrk="0" hangingPunct="1">
        <a:spcBef>
          <a:spcPct val="20000"/>
        </a:spcBef>
        <a:buFont typeface="Arial" pitchFamily="34" charset="0"/>
        <a:buChar char="•"/>
        <a:defRPr sz="4900" kern="1200">
          <a:solidFill>
            <a:schemeClr val="tx1"/>
          </a:solidFill>
          <a:latin typeface="+mn-lt"/>
          <a:ea typeface="+mn-ea"/>
          <a:cs typeface="+mn-cs"/>
        </a:defRPr>
      </a:lvl8pPr>
      <a:lvl9pPr marL="9556867" indent="-562169" algn="l" defTabSz="2248676" rtl="0" eaLnBrk="1" latinLnBrk="0" hangingPunct="1">
        <a:spcBef>
          <a:spcPct val="20000"/>
        </a:spcBef>
        <a:buFont typeface="Arial" pitchFamily="34" charset="0"/>
        <a:buChar char="•"/>
        <a:defRPr sz="4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2248676" rtl="0" eaLnBrk="1" latinLnBrk="0" hangingPunct="1"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1124338" algn="l" defTabSz="2248676" rtl="0" eaLnBrk="1" latinLnBrk="0" hangingPunct="1"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2248676" algn="l" defTabSz="2248676" rtl="0" eaLnBrk="1" latinLnBrk="0" hangingPunct="1"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373011" algn="l" defTabSz="2248676" rtl="0" eaLnBrk="1" latinLnBrk="0" hangingPunct="1">
        <a:defRPr sz="4400" kern="1200">
          <a:solidFill>
            <a:schemeClr val="tx1"/>
          </a:solidFill>
          <a:latin typeface="+mn-lt"/>
          <a:ea typeface="+mn-ea"/>
          <a:cs typeface="+mn-cs"/>
        </a:defRPr>
      </a:lvl4pPr>
      <a:lvl5pPr marL="4497349" algn="l" defTabSz="2248676" rtl="0" eaLnBrk="1" latinLnBrk="0" hangingPunct="1">
        <a:defRPr sz="4400" kern="1200">
          <a:solidFill>
            <a:schemeClr val="tx1"/>
          </a:solidFill>
          <a:latin typeface="+mn-lt"/>
          <a:ea typeface="+mn-ea"/>
          <a:cs typeface="+mn-cs"/>
        </a:defRPr>
      </a:lvl5pPr>
      <a:lvl6pPr marL="5621687" algn="l" defTabSz="2248676" rtl="0" eaLnBrk="1" latinLnBrk="0" hangingPunct="1">
        <a:defRPr sz="4400" kern="1200">
          <a:solidFill>
            <a:schemeClr val="tx1"/>
          </a:solidFill>
          <a:latin typeface="+mn-lt"/>
          <a:ea typeface="+mn-ea"/>
          <a:cs typeface="+mn-cs"/>
        </a:defRPr>
      </a:lvl6pPr>
      <a:lvl7pPr marL="6746025" algn="l" defTabSz="2248676" rtl="0" eaLnBrk="1" latinLnBrk="0" hangingPunct="1">
        <a:defRPr sz="4400" kern="1200">
          <a:solidFill>
            <a:schemeClr val="tx1"/>
          </a:solidFill>
          <a:latin typeface="+mn-lt"/>
          <a:ea typeface="+mn-ea"/>
          <a:cs typeface="+mn-cs"/>
        </a:defRPr>
      </a:lvl7pPr>
      <a:lvl8pPr marL="7870363" algn="l" defTabSz="2248676" rtl="0" eaLnBrk="1" latinLnBrk="0" hangingPunct="1">
        <a:defRPr sz="4400" kern="1200">
          <a:solidFill>
            <a:schemeClr val="tx1"/>
          </a:solidFill>
          <a:latin typeface="+mn-lt"/>
          <a:ea typeface="+mn-ea"/>
          <a:cs typeface="+mn-cs"/>
        </a:defRPr>
      </a:lvl8pPr>
      <a:lvl9pPr marL="8994698" algn="l" defTabSz="2248676" rtl="0" eaLnBrk="1" latinLnBrk="0" hangingPunct="1">
        <a:defRPr sz="4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NL" dirty="0"/>
              <a:t>Meet &amp; Greet afdeling Duurzame Technologie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6805241" y="5887045"/>
            <a:ext cx="15697744" cy="4608512"/>
          </a:xfrm>
        </p:spPr>
        <p:txBody>
          <a:bodyPr/>
          <a:lstStyle/>
          <a:p>
            <a:r>
              <a:rPr lang="nl-NL" sz="8800" dirty="0"/>
              <a:t>Meet &amp; Greet afdeling Duurzame Technologie</a:t>
            </a:r>
          </a:p>
          <a:p>
            <a:endParaRPr lang="nl-NL" dirty="0"/>
          </a:p>
          <a:p>
            <a:r>
              <a:rPr lang="nl-NL" sz="4000" dirty="0"/>
              <a:t>8</a:t>
            </a:r>
            <a:r>
              <a:rPr lang="nl-NL" sz="4000" dirty="0" smtClean="0"/>
              <a:t> februari 2017</a:t>
            </a:r>
            <a:br>
              <a:rPr lang="nl-NL" sz="4000" dirty="0" smtClean="0"/>
            </a:br>
            <a:r>
              <a:rPr lang="nl-NL" sz="4000" dirty="0" smtClean="0"/>
              <a:t/>
            </a:r>
            <a:br>
              <a:rPr lang="nl-NL" sz="4000" dirty="0" smtClean="0"/>
            </a:br>
            <a:r>
              <a:rPr lang="nl-NL" sz="4000" dirty="0" smtClean="0"/>
              <a:t>Micaela dos Ramos</a:t>
            </a:r>
            <a:br>
              <a:rPr lang="nl-NL" sz="4000" dirty="0" smtClean="0"/>
            </a:br>
            <a:r>
              <a:rPr lang="nl-NL" sz="4000" dirty="0" smtClean="0"/>
              <a:t>Directeur Koninklijk Instituut Van Ingenieur (KIVI)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3794002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NL" dirty="0"/>
              <a:t>Meet &amp; Greet </a:t>
            </a:r>
            <a:r>
              <a:rPr lang="nl-NL" dirty="0" smtClean="0"/>
              <a:t>afdeling </a:t>
            </a:r>
            <a:r>
              <a:rPr lang="nl-NL" dirty="0"/>
              <a:t>Duurzame Technologie</a:t>
            </a:r>
          </a:p>
          <a:p>
            <a:endParaRPr lang="nl-NL" dirty="0"/>
          </a:p>
        </p:txBody>
      </p:sp>
      <p:sp>
        <p:nvSpPr>
          <p:cNvPr id="4" name="Titel 7"/>
          <p:cNvSpPr txBox="1">
            <a:spLocks/>
          </p:cNvSpPr>
          <p:nvPr/>
        </p:nvSpPr>
        <p:spPr>
          <a:xfrm>
            <a:off x="6445201" y="13231861"/>
            <a:ext cx="16561839" cy="1537474"/>
          </a:xfrm>
          <a:prstGeom prst="rect">
            <a:avLst/>
          </a:prstGeom>
        </p:spPr>
        <p:txBody>
          <a:bodyPr/>
          <a:lstStyle>
            <a:lvl1pPr algn="ctr" defTabSz="2248676" rtl="0" eaLnBrk="1" latinLnBrk="0" hangingPunct="1">
              <a:spcBef>
                <a:spcPct val="0"/>
              </a:spcBef>
              <a:buNone/>
              <a:defRPr sz="10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600" dirty="0"/>
              <a:t>Engineer your career </a:t>
            </a:r>
            <a:r>
              <a:rPr lang="en-US" sz="6600" dirty="0">
                <a:solidFill>
                  <a:srgbClr val="0674A8"/>
                </a:solidFill>
              </a:rPr>
              <a:t>•</a:t>
            </a:r>
            <a:r>
              <a:rPr lang="en-US" sz="6600" dirty="0"/>
              <a:t> Improve our society</a:t>
            </a:r>
            <a:endParaRPr lang="nl-NL" sz="4000" dirty="0"/>
          </a:p>
        </p:txBody>
      </p:sp>
      <p:pic>
        <p:nvPicPr>
          <p:cNvPr id="5" name="Picture 3" descr="N:\KIVI\Dag van de Ingenieur\2016\2016-03-16_0096_Dag van de Ingenieu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6405">
            <a:off x="7022730" y="2633307"/>
            <a:ext cx="54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N:\KIVI\Jaarcongressen\Congres 2016\Nadia\20161130 jaarcongres KIVI-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2989">
            <a:off x="16245919" y="3336906"/>
            <a:ext cx="5399286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343521">
            <a:off x="12026120" y="2286645"/>
            <a:ext cx="5400000" cy="359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680964">
            <a:off x="15870211" y="6944409"/>
            <a:ext cx="5400000" cy="359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065794">
            <a:off x="6213969" y="6041715"/>
            <a:ext cx="5400000" cy="359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413519">
            <a:off x="7725011" y="9055398"/>
            <a:ext cx="5393594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29937">
            <a:off x="12918614" y="8962143"/>
            <a:ext cx="5698221" cy="379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38748" y="5645526"/>
            <a:ext cx="5667166" cy="37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230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>
          <a:xfrm>
            <a:off x="1846191" y="1685926"/>
            <a:ext cx="17056394" cy="1571593"/>
          </a:xfrm>
        </p:spPr>
        <p:txBody>
          <a:bodyPr/>
          <a:lstStyle/>
          <a:p>
            <a:r>
              <a:rPr lang="nl-NL" dirty="0"/>
              <a:t>Wat is belangrijk in de koers van KIVI</a:t>
            </a:r>
            <a:r>
              <a:rPr lang="nl-NL" dirty="0" smtClean="0"/>
              <a:t>: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1846191" y="3686175"/>
            <a:ext cx="19864706" cy="10287000"/>
          </a:xfrm>
        </p:spPr>
        <p:txBody>
          <a:bodyPr/>
          <a:lstStyle/>
          <a:p>
            <a:pPr lvl="0"/>
            <a:r>
              <a:rPr lang="nl-NL" sz="5200" dirty="0" smtClean="0"/>
              <a:t>Ondersteunt ingenieurs in hun beroepsontwikkeling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sz="4400" dirty="0" smtClean="0"/>
              <a:t>Kennisuitwisseling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sz="4400" dirty="0" smtClean="0"/>
              <a:t>Netwerk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sz="4400" dirty="0" smtClean="0"/>
              <a:t>Leerstoelen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sz="4400" dirty="0" smtClean="0"/>
              <a:t>Beroepskwalificaties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sz="4400" dirty="0" smtClean="0"/>
              <a:t>Online Professional Development Tool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sz="4400" dirty="0" smtClean="0"/>
              <a:t>Ingenieurscoaches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sz="4400" dirty="0" smtClean="0"/>
              <a:t>Vaktijdschriften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sz="4400" dirty="0" smtClean="0"/>
              <a:t>Vacatures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sz="4400" dirty="0" smtClean="0"/>
              <a:t>Commissies, adviesraden, expert, arbiter etc.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sz="4400" dirty="0" smtClean="0"/>
              <a:t>Prijzen  </a:t>
            </a:r>
          </a:p>
          <a:p>
            <a:endParaRPr lang="nl-NL" sz="60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NL" dirty="0"/>
              <a:t>Meet &amp; Greet afdeling Duurzame Technologie</a:t>
            </a:r>
          </a:p>
        </p:txBody>
      </p:sp>
    </p:spTree>
    <p:extLst>
      <p:ext uri="{BB962C8B-B14F-4D97-AF65-F5344CB8AC3E}">
        <p14:creationId xmlns:p14="http://schemas.microsoft.com/office/powerpoint/2010/main" val="3249148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>
          <a:xfrm>
            <a:off x="1846191" y="1685926"/>
            <a:ext cx="17056394" cy="1571593"/>
          </a:xfrm>
        </p:spPr>
        <p:txBody>
          <a:bodyPr/>
          <a:lstStyle/>
          <a:p>
            <a:r>
              <a:rPr lang="nl-NL" dirty="0"/>
              <a:t>Wat is belangrijk in de koers van KIVI</a:t>
            </a:r>
            <a:r>
              <a:rPr lang="nl-NL" dirty="0" smtClean="0"/>
              <a:t>: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1846191" y="3686175"/>
            <a:ext cx="19864706" cy="10287000"/>
          </a:xfrm>
        </p:spPr>
        <p:txBody>
          <a:bodyPr/>
          <a:lstStyle/>
          <a:p>
            <a:pPr lvl="0"/>
            <a:r>
              <a:rPr lang="nl-NL" sz="5200" dirty="0" smtClean="0"/>
              <a:t>Ondersteunt ingenieurs in hun beroepsontwikkeling</a:t>
            </a:r>
          </a:p>
          <a:p>
            <a:pPr lvl="0" indent="0">
              <a:buNone/>
            </a:pPr>
            <a:endParaRPr lang="nl-NL" sz="5200" dirty="0" smtClean="0"/>
          </a:p>
          <a:p>
            <a:pPr lvl="0"/>
            <a:r>
              <a:rPr lang="nl-NL" sz="5200" dirty="0" smtClean="0"/>
              <a:t>Biedt </a:t>
            </a:r>
            <a:r>
              <a:rPr lang="nl-NL" sz="5200" dirty="0"/>
              <a:t>een platform en een podium  voor ingenieurs om </a:t>
            </a:r>
            <a:r>
              <a:rPr lang="nl-NL" sz="5200" dirty="0" smtClean="0"/>
              <a:t>zich</a:t>
            </a:r>
            <a:br>
              <a:rPr lang="nl-NL" sz="5200" dirty="0" smtClean="0"/>
            </a:br>
            <a:r>
              <a:rPr lang="nl-NL" sz="5200" dirty="0" smtClean="0"/>
              <a:t>  </a:t>
            </a:r>
            <a:r>
              <a:rPr lang="nl-NL" sz="5200" dirty="0"/>
              <a:t>bezig te houden met maatschappelijke vraagstukken waar </a:t>
            </a:r>
            <a:r>
              <a:rPr lang="nl-NL" sz="5200" dirty="0" smtClean="0"/>
              <a:t/>
            </a:r>
            <a:br>
              <a:rPr lang="nl-NL" sz="5200" dirty="0" smtClean="0"/>
            </a:br>
            <a:r>
              <a:rPr lang="nl-NL" sz="5200" dirty="0" smtClean="0"/>
              <a:t>  ingenieurs </a:t>
            </a:r>
            <a:r>
              <a:rPr lang="nl-NL" sz="5200" dirty="0"/>
              <a:t>een rol bij spelen</a:t>
            </a:r>
          </a:p>
          <a:p>
            <a:endParaRPr lang="nl-NL" sz="52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NL" dirty="0"/>
              <a:t>Meet &amp; Greet afdeling Duurzame Technologie</a:t>
            </a:r>
          </a:p>
        </p:txBody>
      </p:sp>
    </p:spTree>
    <p:extLst>
      <p:ext uri="{BB962C8B-B14F-4D97-AF65-F5344CB8AC3E}">
        <p14:creationId xmlns:p14="http://schemas.microsoft.com/office/powerpoint/2010/main" val="710806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>
          <a:xfrm>
            <a:off x="1846191" y="1685926"/>
            <a:ext cx="17056394" cy="1571593"/>
          </a:xfrm>
        </p:spPr>
        <p:txBody>
          <a:bodyPr/>
          <a:lstStyle/>
          <a:p>
            <a:r>
              <a:rPr lang="nl-NL" dirty="0"/>
              <a:t>Wat is belangrijk in de koers van KIVI</a:t>
            </a:r>
            <a:r>
              <a:rPr lang="nl-NL" dirty="0" smtClean="0"/>
              <a:t>: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1846191" y="3686175"/>
            <a:ext cx="19864706" cy="10287000"/>
          </a:xfrm>
        </p:spPr>
        <p:txBody>
          <a:bodyPr/>
          <a:lstStyle/>
          <a:p>
            <a:pPr lvl="0"/>
            <a:r>
              <a:rPr lang="en-GB" sz="5200" dirty="0" err="1"/>
              <a:t>Ondersteunt</a:t>
            </a:r>
            <a:r>
              <a:rPr lang="en-GB" sz="5200" dirty="0"/>
              <a:t> </a:t>
            </a:r>
            <a:r>
              <a:rPr lang="en-GB" sz="5200" dirty="0" err="1"/>
              <a:t>ingenieurs</a:t>
            </a:r>
            <a:r>
              <a:rPr lang="en-GB" sz="5200" dirty="0"/>
              <a:t> in </a:t>
            </a:r>
            <a:r>
              <a:rPr lang="en-GB" sz="5200" dirty="0" err="1"/>
              <a:t>hun</a:t>
            </a:r>
            <a:r>
              <a:rPr lang="en-GB" sz="5200" dirty="0"/>
              <a:t> </a:t>
            </a:r>
            <a:r>
              <a:rPr lang="en-GB" sz="5200" dirty="0" err="1" smtClean="0"/>
              <a:t>beroepsontwikkeling</a:t>
            </a:r>
            <a:endParaRPr lang="en-GB" sz="5200" dirty="0" smtClean="0"/>
          </a:p>
          <a:p>
            <a:pPr lvl="0"/>
            <a:endParaRPr lang="nl-NL" sz="5200" dirty="0"/>
          </a:p>
          <a:p>
            <a:pPr lvl="0"/>
            <a:r>
              <a:rPr lang="nl-NL" sz="5200" dirty="0"/>
              <a:t>Biedt een platform en een podium  voor maatschappelijke </a:t>
            </a:r>
            <a:r>
              <a:rPr lang="nl-NL" sz="5200" dirty="0" smtClean="0"/>
              <a:t> </a:t>
            </a:r>
            <a:br>
              <a:rPr lang="nl-NL" sz="5200" dirty="0" smtClean="0"/>
            </a:br>
            <a:r>
              <a:rPr lang="nl-NL" sz="5200" dirty="0" smtClean="0"/>
              <a:t>  vraagstukken</a:t>
            </a:r>
          </a:p>
          <a:p>
            <a:pPr lvl="0"/>
            <a:endParaRPr lang="nl-NL" sz="5200" dirty="0"/>
          </a:p>
          <a:p>
            <a:pPr lvl="0"/>
            <a:r>
              <a:rPr lang="nl-NL" sz="5200" dirty="0" smtClean="0"/>
              <a:t>Professionele </a:t>
            </a:r>
            <a:r>
              <a:rPr lang="nl-NL" sz="5200" dirty="0"/>
              <a:t>aanpak: verbinden van kennis en netwerk van </a:t>
            </a:r>
            <a:r>
              <a:rPr lang="nl-NL" sz="5200" dirty="0" smtClean="0"/>
              <a:t/>
            </a:r>
            <a:br>
              <a:rPr lang="nl-NL" sz="5200" dirty="0" smtClean="0"/>
            </a:br>
            <a:r>
              <a:rPr lang="nl-NL" sz="5200" dirty="0" smtClean="0"/>
              <a:t>  actieve </a:t>
            </a:r>
            <a:r>
              <a:rPr lang="nl-NL" sz="5200" dirty="0"/>
              <a:t>leden met de kennis en netwerk vanuit het bureau, om </a:t>
            </a:r>
            <a:r>
              <a:rPr lang="nl-NL" sz="5200" dirty="0" smtClean="0"/>
              <a:t/>
            </a:r>
            <a:br>
              <a:rPr lang="nl-NL" sz="5200" dirty="0" smtClean="0"/>
            </a:br>
            <a:r>
              <a:rPr lang="nl-NL" sz="5200" dirty="0" smtClean="0"/>
              <a:t>  onderscheidende </a:t>
            </a:r>
            <a:r>
              <a:rPr lang="nl-NL" sz="5200" dirty="0"/>
              <a:t>activiteiten neer te zetten</a:t>
            </a:r>
          </a:p>
          <a:p>
            <a:endParaRPr lang="nl-NL" sz="52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NL" dirty="0"/>
              <a:t>Meet &amp; Greet afdeling Duurzame Technologie</a:t>
            </a:r>
          </a:p>
        </p:txBody>
      </p:sp>
    </p:spTree>
    <p:extLst>
      <p:ext uri="{BB962C8B-B14F-4D97-AF65-F5344CB8AC3E}">
        <p14:creationId xmlns:p14="http://schemas.microsoft.com/office/powerpoint/2010/main" val="1760367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NL" dirty="0"/>
              <a:t>Meet &amp; Greet afdeling Duurzame Technologie</a:t>
            </a:r>
          </a:p>
          <a:p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697" y="2286645"/>
            <a:ext cx="16064526" cy="11089232"/>
          </a:xfrm>
        </p:spPr>
      </p:pic>
    </p:spTree>
    <p:extLst>
      <p:ext uri="{BB962C8B-B14F-4D97-AF65-F5344CB8AC3E}">
        <p14:creationId xmlns:p14="http://schemas.microsoft.com/office/powerpoint/2010/main" val="3628530018"/>
      </p:ext>
    </p:extLst>
  </p:cSld>
  <p:clrMapOvr>
    <a:masterClrMapping/>
  </p:clrMapOvr>
</p:sld>
</file>

<file path=ppt/theme/theme1.xml><?xml version="1.0" encoding="utf-8"?>
<a:theme xmlns:a="http://schemas.openxmlformats.org/drawingml/2006/main" name="sjabloon KIVI PPT">
  <a:themeElements>
    <a:clrScheme name="Kivi">
      <a:dk1>
        <a:srgbClr val="002F5F"/>
      </a:dk1>
      <a:lt1>
        <a:srgbClr val="FFFFFF"/>
      </a:lt1>
      <a:dk2>
        <a:srgbClr val="FFFFFF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ivi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sjabloon KIVI PPT</Template>
  <TotalTime>71</TotalTime>
  <Words>133</Words>
  <Application>Microsoft Office PowerPoint</Application>
  <PresentationFormat>Aangepast</PresentationFormat>
  <Paragraphs>32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2" baseType="lpstr">
      <vt:lpstr>Arial</vt:lpstr>
      <vt:lpstr>Calibri</vt:lpstr>
      <vt:lpstr>Symbol</vt:lpstr>
      <vt:lpstr>Tahoma</vt:lpstr>
      <vt:lpstr>Wingdings</vt:lpstr>
      <vt:lpstr>sjabloon KIVI PPT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Engineering Society</dc:title>
  <dc:creator>Micaela dos Ramos</dc:creator>
  <cp:lastModifiedBy>Janjoris van Diepen</cp:lastModifiedBy>
  <cp:revision>11</cp:revision>
  <cp:lastPrinted>2014-04-24T09:58:45Z</cp:lastPrinted>
  <dcterms:created xsi:type="dcterms:W3CDTF">2014-11-19T09:45:18Z</dcterms:created>
  <dcterms:modified xsi:type="dcterms:W3CDTF">2017-02-08T11:31:55Z</dcterms:modified>
</cp:coreProperties>
</file>